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30275213" cy="42803763"/>
  <p:notesSz cx="29452888" cy="41979850"/>
  <p:defaultTextStyle>
    <a:defPPr>
      <a:defRPr lang="de-DE"/>
    </a:defPPr>
    <a:lvl1pPr marL="0" algn="l" defTabSz="4175596" rtl="0" eaLnBrk="1" latinLnBrk="0" hangingPunct="1">
      <a:defRPr sz="8198" kern="1200">
        <a:solidFill>
          <a:schemeClr val="tx1"/>
        </a:solidFill>
        <a:latin typeface="+mn-lt"/>
        <a:ea typeface="+mn-ea"/>
        <a:cs typeface="+mn-cs"/>
      </a:defRPr>
    </a:lvl1pPr>
    <a:lvl2pPr marL="2087797" algn="l" defTabSz="4175596" rtl="0" eaLnBrk="1" latinLnBrk="0" hangingPunct="1">
      <a:defRPr sz="8198" kern="1200">
        <a:solidFill>
          <a:schemeClr val="tx1"/>
        </a:solidFill>
        <a:latin typeface="+mn-lt"/>
        <a:ea typeface="+mn-ea"/>
        <a:cs typeface="+mn-cs"/>
      </a:defRPr>
    </a:lvl2pPr>
    <a:lvl3pPr marL="4175596" algn="l" defTabSz="4175596" rtl="0" eaLnBrk="1" latinLnBrk="0" hangingPunct="1">
      <a:defRPr sz="8198" kern="1200">
        <a:solidFill>
          <a:schemeClr val="tx1"/>
        </a:solidFill>
        <a:latin typeface="+mn-lt"/>
        <a:ea typeface="+mn-ea"/>
        <a:cs typeface="+mn-cs"/>
      </a:defRPr>
    </a:lvl3pPr>
    <a:lvl4pPr marL="6263393" algn="l" defTabSz="4175596" rtl="0" eaLnBrk="1" latinLnBrk="0" hangingPunct="1">
      <a:defRPr sz="8198" kern="1200">
        <a:solidFill>
          <a:schemeClr val="tx1"/>
        </a:solidFill>
        <a:latin typeface="+mn-lt"/>
        <a:ea typeface="+mn-ea"/>
        <a:cs typeface="+mn-cs"/>
      </a:defRPr>
    </a:lvl4pPr>
    <a:lvl5pPr marL="8351190" algn="l" defTabSz="4175596" rtl="0" eaLnBrk="1" latinLnBrk="0" hangingPunct="1">
      <a:defRPr sz="8198" kern="1200">
        <a:solidFill>
          <a:schemeClr val="tx1"/>
        </a:solidFill>
        <a:latin typeface="+mn-lt"/>
        <a:ea typeface="+mn-ea"/>
        <a:cs typeface="+mn-cs"/>
      </a:defRPr>
    </a:lvl5pPr>
    <a:lvl6pPr marL="10438988" algn="l" defTabSz="4175596" rtl="0" eaLnBrk="1" latinLnBrk="0" hangingPunct="1">
      <a:defRPr sz="8198" kern="1200">
        <a:solidFill>
          <a:schemeClr val="tx1"/>
        </a:solidFill>
        <a:latin typeface="+mn-lt"/>
        <a:ea typeface="+mn-ea"/>
        <a:cs typeface="+mn-cs"/>
      </a:defRPr>
    </a:lvl6pPr>
    <a:lvl7pPr marL="12526786" algn="l" defTabSz="4175596" rtl="0" eaLnBrk="1" latinLnBrk="0" hangingPunct="1">
      <a:defRPr sz="8198" kern="1200">
        <a:solidFill>
          <a:schemeClr val="tx1"/>
        </a:solidFill>
        <a:latin typeface="+mn-lt"/>
        <a:ea typeface="+mn-ea"/>
        <a:cs typeface="+mn-cs"/>
      </a:defRPr>
    </a:lvl7pPr>
    <a:lvl8pPr marL="14614583" algn="l" defTabSz="4175596" rtl="0" eaLnBrk="1" latinLnBrk="0" hangingPunct="1">
      <a:defRPr sz="8198" kern="1200">
        <a:solidFill>
          <a:schemeClr val="tx1"/>
        </a:solidFill>
        <a:latin typeface="+mn-lt"/>
        <a:ea typeface="+mn-ea"/>
        <a:cs typeface="+mn-cs"/>
      </a:defRPr>
    </a:lvl8pPr>
    <a:lvl9pPr marL="16702381" algn="l" defTabSz="4175596" rtl="0" eaLnBrk="1" latinLnBrk="0" hangingPunct="1">
      <a:defRPr sz="81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D5C"/>
    <a:srgbClr val="DE633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" d="100"/>
          <a:sy n="13" d="100"/>
        </p:scale>
        <p:origin x="2310" y="114"/>
      </p:cViewPr>
      <p:guideLst>
        <p:guide orient="horz" pos="1348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8" d="100"/>
          <a:sy n="18" d="100"/>
        </p:scale>
        <p:origin x="3984" y="12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12763796" cy="2103227"/>
          </a:xfrm>
          <a:prstGeom prst="rect">
            <a:avLst/>
          </a:prstGeom>
        </p:spPr>
        <p:txBody>
          <a:bodyPr vert="horz" lIns="376815" tIns="188408" rIns="376815" bIns="188408" rtlCol="0"/>
          <a:lstStyle>
            <a:lvl1pPr algn="l">
              <a:defRPr sz="49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16682510" y="2"/>
            <a:ext cx="12763796" cy="2103227"/>
          </a:xfrm>
          <a:prstGeom prst="rect">
            <a:avLst/>
          </a:prstGeom>
        </p:spPr>
        <p:txBody>
          <a:bodyPr vert="horz" lIns="376815" tIns="188408" rIns="376815" bIns="188408" rtlCol="0"/>
          <a:lstStyle>
            <a:lvl1pPr algn="r">
              <a:defRPr sz="4900"/>
            </a:lvl1pPr>
          </a:lstStyle>
          <a:p>
            <a:fld id="{59AC3126-9D32-4495-B53A-34D655D9BF72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15500" y="5248275"/>
            <a:ext cx="10021888" cy="141684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376815" tIns="188408" rIns="376815" bIns="1884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943976" y="20205288"/>
            <a:ext cx="23564945" cy="16526269"/>
          </a:xfrm>
          <a:prstGeom prst="rect">
            <a:avLst/>
          </a:prstGeom>
        </p:spPr>
        <p:txBody>
          <a:bodyPr vert="horz" lIns="376815" tIns="188408" rIns="376815" bIns="18840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39876625"/>
            <a:ext cx="12763796" cy="2103227"/>
          </a:xfrm>
          <a:prstGeom prst="rect">
            <a:avLst/>
          </a:prstGeom>
        </p:spPr>
        <p:txBody>
          <a:bodyPr vert="horz" lIns="376815" tIns="188408" rIns="376815" bIns="188408" rtlCol="0" anchor="b"/>
          <a:lstStyle>
            <a:lvl1pPr algn="l">
              <a:defRPr sz="4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16682510" y="39876625"/>
            <a:ext cx="12763796" cy="2103227"/>
          </a:xfrm>
          <a:prstGeom prst="rect">
            <a:avLst/>
          </a:prstGeom>
        </p:spPr>
        <p:txBody>
          <a:bodyPr vert="horz" lIns="376815" tIns="188408" rIns="376815" bIns="188408" rtlCol="0" anchor="b"/>
          <a:lstStyle>
            <a:lvl1pPr algn="r">
              <a:defRPr sz="4900"/>
            </a:lvl1pPr>
          </a:lstStyle>
          <a:p>
            <a:fld id="{14159301-2CF2-4A4D-9725-CA0D5DAC3E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326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58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0EB3347-3F5C-0F1C-A5EE-0C6307FB2C82}"/>
              </a:ext>
            </a:extLst>
          </p:cNvPr>
          <p:cNvSpPr/>
          <p:nvPr userDrawn="1"/>
        </p:nvSpPr>
        <p:spPr>
          <a:xfrm>
            <a:off x="1" y="41780145"/>
            <a:ext cx="30275212" cy="1023617"/>
          </a:xfrm>
          <a:prstGeom prst="rect">
            <a:avLst/>
          </a:prstGeom>
          <a:solidFill>
            <a:srgbClr val="41A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1755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800" b="1" dirty="0" err="1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CIGRE</a:t>
            </a:r>
            <a:r>
              <a:rPr kumimoji="1" lang="en-US" altLang="ja-JP" sz="4800" b="1" dirty="0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SC </a:t>
            </a:r>
            <a:r>
              <a:rPr kumimoji="1" lang="en-US" altLang="ja-JP" sz="4800" b="1" dirty="0" err="1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B5</a:t>
            </a:r>
            <a:r>
              <a:rPr kumimoji="1" lang="en-US" altLang="ja-JP" sz="4800" b="1" dirty="0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2025 Osaka Colloquium</a:t>
            </a:r>
            <a:r>
              <a:rPr kumimoji="1" lang="ja-JP" altLang="en-US" sz="4800" b="1" dirty="0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en-US" altLang="ja-JP" sz="4800" b="1" dirty="0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Poster</a:t>
            </a:r>
            <a:r>
              <a:rPr kumimoji="1" lang="ja-JP" altLang="en-US" sz="4800" b="1" dirty="0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1" lang="en-US" altLang="ja-JP" sz="4800" b="1" dirty="0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Session </a:t>
            </a:r>
            <a:r>
              <a:rPr kumimoji="1" lang="en-US" altLang="ja-JP" sz="4800" b="1" dirty="0" err="1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July.2</a:t>
            </a:r>
            <a:r>
              <a:rPr kumimoji="1" lang="ja-JP" altLang="en-US" sz="4800" b="1" dirty="0">
                <a:solidFill>
                  <a:schemeClr val="bg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　　</a:t>
            </a:r>
            <a:endParaRPr kumimoji="1" lang="ja-JP" altLang="en-US" sz="4800" b="1" dirty="0">
              <a:solidFill>
                <a:schemeClr val="bg1"/>
              </a:solidFill>
              <a:latin typeface="+mn-lt"/>
              <a:cs typeface="Tahoma" panose="020B0604030504040204" pitchFamily="34" charset="0"/>
            </a:endParaRPr>
          </a:p>
        </p:txBody>
      </p:sp>
      <p:pic>
        <p:nvPicPr>
          <p:cNvPr id="4" name="図 3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000" y="669600"/>
            <a:ext cx="6336000" cy="3376800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61A6575-82BE-CD80-61F0-22B809C165BC}"/>
              </a:ext>
            </a:extLst>
          </p:cNvPr>
          <p:cNvSpPr txBox="1"/>
          <p:nvPr userDrawn="1"/>
        </p:nvSpPr>
        <p:spPr>
          <a:xfrm>
            <a:off x="22930397" y="41968787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GB" sz="3600" b="1" dirty="0">
                <a:solidFill>
                  <a:schemeClr val="bg1"/>
                </a:solidFill>
              </a:rPr>
              <a:t>https://www.cigre2025osaka.jp/</a:t>
            </a:r>
          </a:p>
        </p:txBody>
      </p:sp>
    </p:spTree>
    <p:extLst>
      <p:ext uri="{BB962C8B-B14F-4D97-AF65-F5344CB8AC3E}">
        <p14:creationId xmlns:p14="http://schemas.microsoft.com/office/powerpoint/2010/main" val="347395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175596" rtl="0" eaLnBrk="1" latinLnBrk="0" hangingPunct="1">
        <a:spcBef>
          <a:spcPct val="0"/>
        </a:spcBef>
        <a:buNone/>
        <a:defRPr sz="200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848" indent="-1565848" algn="l" defTabSz="4175596" rtl="0" eaLnBrk="1" latinLnBrk="0" hangingPunct="1">
        <a:spcBef>
          <a:spcPct val="20000"/>
        </a:spcBef>
        <a:buFont typeface="Arial" pitchFamily="34" charset="0"/>
        <a:buChar char="•"/>
        <a:defRPr sz="14597" kern="1200">
          <a:solidFill>
            <a:schemeClr val="tx1"/>
          </a:solidFill>
          <a:latin typeface="+mn-lt"/>
          <a:ea typeface="+mn-ea"/>
          <a:cs typeface="+mn-cs"/>
        </a:defRPr>
      </a:lvl1pPr>
      <a:lvl2pPr marL="3392671" indent="-1304874" algn="l" defTabSz="4175596" rtl="0" eaLnBrk="1" latinLnBrk="0" hangingPunct="1">
        <a:spcBef>
          <a:spcPct val="20000"/>
        </a:spcBef>
        <a:buFont typeface="Arial" pitchFamily="34" charset="0"/>
        <a:buChar char="–"/>
        <a:defRPr sz="12797" kern="1200">
          <a:solidFill>
            <a:schemeClr val="tx1"/>
          </a:solidFill>
          <a:latin typeface="+mn-lt"/>
          <a:ea typeface="+mn-ea"/>
          <a:cs typeface="+mn-cs"/>
        </a:defRPr>
      </a:lvl2pPr>
      <a:lvl3pPr marL="5219494" indent="-1043899" algn="l" defTabSz="4175596" rtl="0" eaLnBrk="1" latinLnBrk="0" hangingPunct="1">
        <a:spcBef>
          <a:spcPct val="20000"/>
        </a:spcBef>
        <a:buFont typeface="Arial" pitchFamily="34" charset="0"/>
        <a:buChar char="•"/>
        <a:defRPr sz="10998" kern="1200">
          <a:solidFill>
            <a:schemeClr val="tx1"/>
          </a:solidFill>
          <a:latin typeface="+mn-lt"/>
          <a:ea typeface="+mn-ea"/>
          <a:cs typeface="+mn-cs"/>
        </a:defRPr>
      </a:lvl3pPr>
      <a:lvl4pPr marL="7307291" indent="-1043899" algn="l" defTabSz="4175596" rtl="0" eaLnBrk="1" latinLnBrk="0" hangingPunct="1">
        <a:spcBef>
          <a:spcPct val="20000"/>
        </a:spcBef>
        <a:buFont typeface="Arial" pitchFamily="34" charset="0"/>
        <a:buChar char="–"/>
        <a:defRPr sz="9098" kern="1200">
          <a:solidFill>
            <a:schemeClr val="tx1"/>
          </a:solidFill>
          <a:latin typeface="+mn-lt"/>
          <a:ea typeface="+mn-ea"/>
          <a:cs typeface="+mn-cs"/>
        </a:defRPr>
      </a:lvl4pPr>
      <a:lvl5pPr marL="9395090" indent="-1043899" algn="l" defTabSz="4175596" rtl="0" eaLnBrk="1" latinLnBrk="0" hangingPunct="1">
        <a:spcBef>
          <a:spcPct val="20000"/>
        </a:spcBef>
        <a:buFont typeface="Arial" pitchFamily="34" charset="0"/>
        <a:buChar char="»"/>
        <a:defRPr sz="9098" kern="1200">
          <a:solidFill>
            <a:schemeClr val="tx1"/>
          </a:solidFill>
          <a:latin typeface="+mn-lt"/>
          <a:ea typeface="+mn-ea"/>
          <a:cs typeface="+mn-cs"/>
        </a:defRPr>
      </a:lvl5pPr>
      <a:lvl6pPr marL="11482887" indent="-1043899" algn="l" defTabSz="4175596" rtl="0" eaLnBrk="1" latinLnBrk="0" hangingPunct="1">
        <a:spcBef>
          <a:spcPct val="20000"/>
        </a:spcBef>
        <a:buFont typeface="Arial" pitchFamily="34" charset="0"/>
        <a:buChar char="•"/>
        <a:defRPr sz="9098" kern="1200">
          <a:solidFill>
            <a:schemeClr val="tx1"/>
          </a:solidFill>
          <a:latin typeface="+mn-lt"/>
          <a:ea typeface="+mn-ea"/>
          <a:cs typeface="+mn-cs"/>
        </a:defRPr>
      </a:lvl6pPr>
      <a:lvl7pPr marL="13570684" indent="-1043899" algn="l" defTabSz="4175596" rtl="0" eaLnBrk="1" latinLnBrk="0" hangingPunct="1">
        <a:spcBef>
          <a:spcPct val="20000"/>
        </a:spcBef>
        <a:buFont typeface="Arial" pitchFamily="34" charset="0"/>
        <a:buChar char="•"/>
        <a:defRPr sz="9098" kern="1200">
          <a:solidFill>
            <a:schemeClr val="tx1"/>
          </a:solidFill>
          <a:latin typeface="+mn-lt"/>
          <a:ea typeface="+mn-ea"/>
          <a:cs typeface="+mn-cs"/>
        </a:defRPr>
      </a:lvl7pPr>
      <a:lvl8pPr marL="15658483" indent="-1043899" algn="l" defTabSz="4175596" rtl="0" eaLnBrk="1" latinLnBrk="0" hangingPunct="1">
        <a:spcBef>
          <a:spcPct val="20000"/>
        </a:spcBef>
        <a:buFont typeface="Arial" pitchFamily="34" charset="0"/>
        <a:buChar char="•"/>
        <a:defRPr sz="9098" kern="1200">
          <a:solidFill>
            <a:schemeClr val="tx1"/>
          </a:solidFill>
          <a:latin typeface="+mn-lt"/>
          <a:ea typeface="+mn-ea"/>
          <a:cs typeface="+mn-cs"/>
        </a:defRPr>
      </a:lvl8pPr>
      <a:lvl9pPr marL="17746280" indent="-1043899" algn="l" defTabSz="4175596" rtl="0" eaLnBrk="1" latinLnBrk="0" hangingPunct="1">
        <a:spcBef>
          <a:spcPct val="20000"/>
        </a:spcBef>
        <a:buFont typeface="Arial" pitchFamily="34" charset="0"/>
        <a:buChar char="•"/>
        <a:defRPr sz="90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175596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1pPr>
      <a:lvl2pPr marL="2087797" algn="l" defTabSz="4175596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2pPr>
      <a:lvl3pPr marL="4175596" algn="l" defTabSz="4175596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3pPr>
      <a:lvl4pPr marL="6263393" algn="l" defTabSz="4175596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4pPr>
      <a:lvl5pPr marL="8351190" algn="l" defTabSz="4175596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5pPr>
      <a:lvl6pPr marL="10438988" algn="l" defTabSz="4175596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6pPr>
      <a:lvl7pPr marL="12526786" algn="l" defTabSz="4175596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7pPr>
      <a:lvl8pPr marL="14614583" algn="l" defTabSz="4175596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8pPr>
      <a:lvl9pPr marL="16702381" algn="l" defTabSz="4175596" rtl="0" eaLnBrk="1" latinLnBrk="0" hangingPunct="1">
        <a:defRPr sz="81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>
            <a:spLocks/>
          </p:cNvSpPr>
          <p:nvPr/>
        </p:nvSpPr>
        <p:spPr>
          <a:xfrm>
            <a:off x="22185021" y="844694"/>
            <a:ext cx="6839684" cy="2879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Optional logo of your company or organization</a:t>
            </a:r>
            <a:r>
              <a:rPr lang="ja-JP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Otherwise delete this section!</a:t>
            </a:r>
            <a:endParaRPr lang="de-DE" sz="6499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546140" y="6994038"/>
            <a:ext cx="23038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Name(s) of Author(s)</a:t>
            </a:r>
          </a:p>
          <a:p>
            <a:pPr algn="ctr"/>
            <a:r>
              <a:rPr lang="en-US" altLang="ja-JP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ompany(s)</a:t>
            </a:r>
            <a:r>
              <a:rPr lang="ja-JP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Organization(s)</a:t>
            </a:r>
          </a:p>
          <a:p>
            <a:pPr algn="ctr"/>
            <a:r>
              <a:rPr lang="en-US" altLang="ja-JP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458238" y="10242397"/>
            <a:ext cx="12887405" cy="3631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999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685663" indent="-685663">
              <a:spcBef>
                <a:spcPts val="2999"/>
              </a:spcBef>
              <a:buFont typeface="Arial" pitchFamily="34" charset="0"/>
              <a:buChar char="•"/>
              <a:defRPr/>
            </a:pPr>
            <a:r>
              <a:rPr lang="en-US" sz="3999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give background of study, i.e. describe problem and previous findings</a:t>
            </a:r>
          </a:p>
          <a:p>
            <a:pPr marL="685663" indent="-685663">
              <a:spcBef>
                <a:spcPts val="2999"/>
              </a:spcBef>
              <a:buFont typeface="Arial" pitchFamily="34" charset="0"/>
              <a:buChar char="•"/>
              <a:defRPr/>
            </a:pPr>
            <a:r>
              <a:rPr lang="en-US" sz="3999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Indicate aim of study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16137300" y="30317851"/>
            <a:ext cx="12887405" cy="3015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999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 marL="571386" indent="-571386">
              <a:spcBef>
                <a:spcPts val="2999"/>
              </a:spcBef>
              <a:buFont typeface="Arial" pitchFamily="34" charset="0"/>
              <a:buChar char="•"/>
              <a:defRPr/>
            </a:pPr>
            <a:r>
              <a:rPr lang="en-US" sz="3999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 a conclusion of your study</a:t>
            </a:r>
          </a:p>
          <a:p>
            <a:pPr marL="571386" indent="-571386">
              <a:spcBef>
                <a:spcPts val="2999"/>
              </a:spcBef>
              <a:buFont typeface="Arial" pitchFamily="34" charset="0"/>
              <a:buChar char="•"/>
              <a:defRPr/>
            </a:pPr>
            <a:r>
              <a:rPr lang="en-US" sz="3999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bullet points with clear statements </a:t>
            </a:r>
          </a:p>
        </p:txBody>
      </p:sp>
      <p:sp>
        <p:nvSpPr>
          <p:cNvPr id="14" name="Textfeld 10"/>
          <p:cNvSpPr txBox="1">
            <a:spLocks noChangeArrowheads="1"/>
          </p:cNvSpPr>
          <p:nvPr/>
        </p:nvSpPr>
        <p:spPr bwMode="auto">
          <a:xfrm>
            <a:off x="7882542" y="2284468"/>
            <a:ext cx="13283697" cy="2015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altLang="ja-JP" sz="5999" b="1" dirty="0">
                <a:solidFill>
                  <a:srgbClr val="DE63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your submission number</a:t>
            </a:r>
          </a:p>
          <a:p>
            <a:pPr algn="ctr" eaLnBrk="1" hangingPunct="1">
              <a:spcBef>
                <a:spcPts val="600"/>
              </a:spcBef>
            </a:pPr>
            <a:r>
              <a:rPr lang="en-US" altLang="ja-JP" sz="5999" b="1" dirty="0">
                <a:solidFill>
                  <a:srgbClr val="DE63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(e.g. </a:t>
            </a:r>
            <a:r>
              <a:rPr lang="en-US" altLang="ja-JP" sz="5999" b="1" dirty="0" err="1">
                <a:solidFill>
                  <a:srgbClr val="DE63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PS1_11XXX</a:t>
            </a:r>
            <a:r>
              <a:rPr lang="en-US" altLang="ja-JP" sz="5999" b="1" dirty="0">
                <a:solidFill>
                  <a:srgbClr val="DE63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2" name="Textfeld 3"/>
          <p:cNvSpPr txBox="1"/>
          <p:nvPr/>
        </p:nvSpPr>
        <p:spPr>
          <a:xfrm>
            <a:off x="3607698" y="4768033"/>
            <a:ext cx="23038936" cy="2092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99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</a:p>
          <a:p>
            <a:pPr algn="ctr"/>
            <a:r>
              <a:rPr lang="en-US" sz="6499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(max. 2 lines)</a:t>
            </a:r>
            <a:endParaRPr lang="en-US" sz="2999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feld 4"/>
          <p:cNvSpPr txBox="1"/>
          <p:nvPr/>
        </p:nvSpPr>
        <p:spPr>
          <a:xfrm>
            <a:off x="1458238" y="17225611"/>
            <a:ext cx="12887405" cy="3015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999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Headline</a:t>
            </a:r>
          </a:p>
          <a:p>
            <a:pPr marL="685663" indent="-685663">
              <a:spcBef>
                <a:spcPts val="2999"/>
              </a:spcBef>
              <a:buFont typeface="Arial" pitchFamily="34" charset="0"/>
              <a:buChar char="•"/>
              <a:defRPr/>
            </a:pPr>
            <a:r>
              <a:rPr lang="en-US" sz="3999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description/figure</a:t>
            </a:r>
          </a:p>
          <a:p>
            <a:pPr marL="685663" indent="-685663">
              <a:spcBef>
                <a:spcPts val="2999"/>
              </a:spcBef>
              <a:buFont typeface="Arial" pitchFamily="34" charset="0"/>
              <a:buChar char="•"/>
              <a:defRPr/>
            </a:pPr>
            <a:r>
              <a:rPr lang="en-US" sz="3999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description/figure</a:t>
            </a:r>
          </a:p>
        </p:txBody>
      </p:sp>
      <p:sp>
        <p:nvSpPr>
          <p:cNvPr id="17" name="Textfeld 4"/>
          <p:cNvSpPr txBox="1"/>
          <p:nvPr/>
        </p:nvSpPr>
        <p:spPr>
          <a:xfrm>
            <a:off x="16137300" y="10242397"/>
            <a:ext cx="12887405" cy="3015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999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Headline</a:t>
            </a:r>
          </a:p>
          <a:p>
            <a:pPr marL="685663" indent="-685663">
              <a:spcBef>
                <a:spcPts val="2999"/>
              </a:spcBef>
              <a:buFont typeface="Arial" pitchFamily="34" charset="0"/>
              <a:buChar char="•"/>
              <a:defRPr/>
            </a:pPr>
            <a:r>
              <a:rPr lang="en-US" sz="3999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description/figure</a:t>
            </a:r>
          </a:p>
          <a:p>
            <a:pPr marL="685663" indent="-685663">
              <a:spcBef>
                <a:spcPts val="2999"/>
              </a:spcBef>
              <a:buFont typeface="Arial" pitchFamily="34" charset="0"/>
              <a:buChar char="•"/>
              <a:defRPr/>
            </a:pPr>
            <a:r>
              <a:rPr lang="en-US" sz="3999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description/figure</a:t>
            </a:r>
          </a:p>
        </p:txBody>
      </p:sp>
    </p:spTree>
    <p:extLst>
      <p:ext uri="{BB962C8B-B14F-4D97-AF65-F5344CB8AC3E}">
        <p14:creationId xmlns:p14="http://schemas.microsoft.com/office/powerpoint/2010/main" val="128816944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96</Words>
  <Application>Microsoft Office PowerPoint</Application>
  <PresentationFormat>ユーザー設定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Times New Roman</vt:lpstr>
      <vt:lpstr>Larissa</vt:lpstr>
      <vt:lpstr>PowerPoint プレゼンテーション</vt:lpstr>
    </vt:vector>
  </TitlesOfParts>
  <Company>Tohoku Electric Poer Network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Yosuke Takeshita</dc:creator>
  <cp:lastModifiedBy>竹下 洋介</cp:lastModifiedBy>
  <cp:revision>59</cp:revision>
  <cp:lastPrinted>2012-02-13T11:44:21Z</cp:lastPrinted>
  <dcterms:created xsi:type="dcterms:W3CDTF">2012-01-27T19:43:58Z</dcterms:created>
  <dcterms:modified xsi:type="dcterms:W3CDTF">2025-02-28T01:55:22Z</dcterms:modified>
</cp:coreProperties>
</file>